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9" r:id="rId4"/>
    <p:sldId id="257" r:id="rId5"/>
    <p:sldId id="258" r:id="rId6"/>
    <p:sldId id="26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0" r:id="rId16"/>
    <p:sldId id="272" r:id="rId17"/>
    <p:sldId id="271" r:id="rId18"/>
    <p:sldId id="273" r:id="rId19"/>
    <p:sldId id="306" r:id="rId20"/>
    <p:sldId id="279" r:id="rId21"/>
    <p:sldId id="278" r:id="rId22"/>
    <p:sldId id="277" r:id="rId23"/>
    <p:sldId id="274" r:id="rId24"/>
    <p:sldId id="275" r:id="rId25"/>
    <p:sldId id="276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5143500" type="screen16x9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RsgWhgySfCA9OWS8DLZZw==" hashData="4ebuJAeEirO985OF72ll+sgHOVUC6W/kHXqRjrzCqz7aKRTMMONdZELuXfYlzHOfdc7XWLwxApXA/tf8I8pScA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365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11750-A633-4935-B92D-7EB6E36FFEB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BC3982-DBF0-4F2B-9027-FE4CB9C4922C}">
      <dgm:prSet phldrT="[Text]"/>
      <dgm:spPr/>
      <dgm:t>
        <a:bodyPr/>
        <a:lstStyle/>
        <a:p>
          <a:r>
            <a:rPr lang="en-US" dirty="0"/>
            <a:t>Role Playing</a:t>
          </a:r>
        </a:p>
      </dgm:t>
    </dgm:pt>
    <dgm:pt modelId="{D74D111E-9EAF-4CB0-AE3B-F18FB2B1CCD7}" type="parTrans" cxnId="{B5E41CED-2F40-4017-9787-FBC63416C0D9}">
      <dgm:prSet/>
      <dgm:spPr/>
      <dgm:t>
        <a:bodyPr/>
        <a:lstStyle/>
        <a:p>
          <a:endParaRPr lang="en-US"/>
        </a:p>
      </dgm:t>
    </dgm:pt>
    <dgm:pt modelId="{DE59F444-3B9F-46EC-9D87-A0AABEEC456F}" type="sibTrans" cxnId="{B5E41CED-2F40-4017-9787-FBC63416C0D9}">
      <dgm:prSet/>
      <dgm:spPr/>
      <dgm:t>
        <a:bodyPr/>
        <a:lstStyle/>
        <a:p>
          <a:endParaRPr lang="en-US"/>
        </a:p>
      </dgm:t>
    </dgm:pt>
    <dgm:pt modelId="{21FBA420-6D84-4E45-AFD4-56415166ED07}">
      <dgm:prSet phldrT="[Text]"/>
      <dgm:spPr/>
      <dgm:t>
        <a:bodyPr/>
        <a:lstStyle/>
        <a:p>
          <a:r>
            <a:rPr lang="en-US" dirty="0"/>
            <a:t>Starts here</a:t>
          </a:r>
        </a:p>
      </dgm:t>
    </dgm:pt>
    <dgm:pt modelId="{BC2F7FE9-3858-476C-A06F-A404F25C35E0}" type="parTrans" cxnId="{2FEBC167-F424-4AAE-9AD5-B88685F53C8B}">
      <dgm:prSet/>
      <dgm:spPr/>
      <dgm:t>
        <a:bodyPr/>
        <a:lstStyle/>
        <a:p>
          <a:endParaRPr lang="en-US"/>
        </a:p>
      </dgm:t>
    </dgm:pt>
    <dgm:pt modelId="{03207DDC-5592-46F1-8731-769A038AB018}" type="sibTrans" cxnId="{2FEBC167-F424-4AAE-9AD5-B88685F53C8B}">
      <dgm:prSet/>
      <dgm:spPr/>
      <dgm:t>
        <a:bodyPr/>
        <a:lstStyle/>
        <a:p>
          <a:endParaRPr lang="en-US"/>
        </a:p>
      </dgm:t>
    </dgm:pt>
    <dgm:pt modelId="{ABC8146E-6D3B-46D3-BE56-7A0CBE3EA5B5}">
      <dgm:prSet phldrT="[Text]"/>
      <dgm:spPr/>
      <dgm:t>
        <a:bodyPr/>
        <a:lstStyle/>
        <a:p>
          <a:r>
            <a:rPr lang="en-US" dirty="0"/>
            <a:t>Much of this ground school</a:t>
          </a:r>
        </a:p>
      </dgm:t>
    </dgm:pt>
    <dgm:pt modelId="{BD63A9C5-094B-410F-B63F-56925D2C58AE}" type="parTrans" cxnId="{600FC2D8-C042-402F-BF6C-922E36C640C3}">
      <dgm:prSet/>
      <dgm:spPr/>
      <dgm:t>
        <a:bodyPr/>
        <a:lstStyle/>
        <a:p>
          <a:endParaRPr lang="en-US"/>
        </a:p>
      </dgm:t>
    </dgm:pt>
    <dgm:pt modelId="{2479C200-3B53-400D-AD93-8FE0472B499B}" type="sibTrans" cxnId="{600FC2D8-C042-402F-BF6C-922E36C640C3}">
      <dgm:prSet/>
      <dgm:spPr/>
      <dgm:t>
        <a:bodyPr/>
        <a:lstStyle/>
        <a:p>
          <a:endParaRPr lang="en-US"/>
        </a:p>
      </dgm:t>
    </dgm:pt>
    <dgm:pt modelId="{1E252FEF-1917-438B-927D-2DE2C91AAEF1}">
      <dgm:prSet phldrT="[Text]"/>
      <dgm:spPr/>
      <dgm:t>
        <a:bodyPr/>
        <a:lstStyle/>
        <a:p>
          <a:r>
            <a:rPr lang="en-US" dirty="0"/>
            <a:t>Instructional Communication</a:t>
          </a:r>
        </a:p>
      </dgm:t>
    </dgm:pt>
    <dgm:pt modelId="{BACB0870-3939-4083-9375-A240B0416446}" type="parTrans" cxnId="{BD1C4459-2413-466E-9978-E5F239732FA6}">
      <dgm:prSet/>
      <dgm:spPr/>
      <dgm:t>
        <a:bodyPr/>
        <a:lstStyle/>
        <a:p>
          <a:endParaRPr lang="en-US"/>
        </a:p>
      </dgm:t>
    </dgm:pt>
    <dgm:pt modelId="{10C28F00-BACA-4CD4-806F-6D2669DA8BCA}" type="sibTrans" cxnId="{BD1C4459-2413-466E-9978-E5F239732FA6}">
      <dgm:prSet/>
      <dgm:spPr/>
      <dgm:t>
        <a:bodyPr/>
        <a:lstStyle/>
        <a:p>
          <a:endParaRPr lang="en-US"/>
        </a:p>
      </dgm:t>
    </dgm:pt>
    <dgm:pt modelId="{55521EE7-1823-4A68-8EC3-4EAFA2FCA22F}">
      <dgm:prSet phldrT="[Text]"/>
      <dgm:spPr/>
      <dgm:t>
        <a:bodyPr/>
        <a:lstStyle/>
        <a:p>
          <a:r>
            <a:rPr lang="en-US" dirty="0"/>
            <a:t>Open lines of communication in teaching</a:t>
          </a:r>
        </a:p>
      </dgm:t>
    </dgm:pt>
    <dgm:pt modelId="{4EE4A07B-9877-4502-9346-AC933A2D558E}" type="parTrans" cxnId="{E9ABA790-7554-4605-B2AC-F49A9CC4A60C}">
      <dgm:prSet/>
      <dgm:spPr/>
      <dgm:t>
        <a:bodyPr/>
        <a:lstStyle/>
        <a:p>
          <a:endParaRPr lang="en-US"/>
        </a:p>
      </dgm:t>
    </dgm:pt>
    <dgm:pt modelId="{734BDBF2-7D26-47A9-A169-5B3290F0D6E5}" type="sibTrans" cxnId="{E9ABA790-7554-4605-B2AC-F49A9CC4A60C}">
      <dgm:prSet/>
      <dgm:spPr/>
      <dgm:t>
        <a:bodyPr/>
        <a:lstStyle/>
        <a:p>
          <a:endParaRPr lang="en-US"/>
        </a:p>
      </dgm:t>
    </dgm:pt>
    <dgm:pt modelId="{DD19E5D3-1B4A-45F3-B1E1-FD19517964BC}">
      <dgm:prSet phldrT="[Text]"/>
      <dgm:spPr/>
      <dgm:t>
        <a:bodyPr/>
        <a:lstStyle/>
        <a:p>
          <a:r>
            <a:rPr lang="en-US" dirty="0"/>
            <a:t>Much of your skills </a:t>
          </a:r>
        </a:p>
      </dgm:t>
    </dgm:pt>
    <dgm:pt modelId="{59D38F62-959E-4000-ADE2-EFC9D7EB63FF}" type="parTrans" cxnId="{88BED7A2-3B0D-4873-BCBC-BF0B0295B531}">
      <dgm:prSet/>
      <dgm:spPr/>
      <dgm:t>
        <a:bodyPr/>
        <a:lstStyle/>
        <a:p>
          <a:endParaRPr lang="en-US"/>
        </a:p>
      </dgm:t>
    </dgm:pt>
    <dgm:pt modelId="{E82A98A4-4152-4B05-BB9C-1933B9C603B4}" type="sibTrans" cxnId="{88BED7A2-3B0D-4873-BCBC-BF0B0295B531}">
      <dgm:prSet/>
      <dgm:spPr/>
      <dgm:t>
        <a:bodyPr/>
        <a:lstStyle/>
        <a:p>
          <a:endParaRPr lang="en-US"/>
        </a:p>
      </dgm:t>
    </dgm:pt>
    <dgm:pt modelId="{D2F4D463-D3CD-4F43-9A0B-D69AB66B4590}">
      <dgm:prSet phldrT="[Text]"/>
      <dgm:spPr/>
      <dgm:t>
        <a:bodyPr/>
        <a:lstStyle/>
        <a:p>
          <a:r>
            <a:rPr lang="en-US" dirty="0"/>
            <a:t>Questioning</a:t>
          </a:r>
        </a:p>
      </dgm:t>
    </dgm:pt>
    <dgm:pt modelId="{6869E078-C231-477A-81B4-7A98E730A700}" type="parTrans" cxnId="{F55D2FBA-E297-45D7-9AAF-BD9D4AFB74AE}">
      <dgm:prSet/>
      <dgm:spPr/>
      <dgm:t>
        <a:bodyPr/>
        <a:lstStyle/>
        <a:p>
          <a:endParaRPr lang="en-US"/>
        </a:p>
      </dgm:t>
    </dgm:pt>
    <dgm:pt modelId="{CC83169B-340F-4A2E-8C3A-C55829D7BEA6}" type="sibTrans" cxnId="{F55D2FBA-E297-45D7-9AAF-BD9D4AFB74AE}">
      <dgm:prSet/>
      <dgm:spPr/>
      <dgm:t>
        <a:bodyPr/>
        <a:lstStyle/>
        <a:p>
          <a:endParaRPr lang="en-US"/>
        </a:p>
      </dgm:t>
    </dgm:pt>
    <dgm:pt modelId="{A691CC55-F270-4D55-80E9-02DF43372E68}">
      <dgm:prSet phldrT="[Text]"/>
      <dgm:spPr/>
      <dgm:t>
        <a:bodyPr/>
        <a:lstStyle/>
        <a:p>
          <a:r>
            <a:rPr lang="en-US" dirty="0"/>
            <a:t>Confirm what they hear is what you said</a:t>
          </a:r>
        </a:p>
      </dgm:t>
    </dgm:pt>
    <dgm:pt modelId="{F50043FD-2522-43D8-977C-2C6C54D26324}" type="parTrans" cxnId="{3F16F88C-CE8B-4D7C-8F87-24B10809E680}">
      <dgm:prSet/>
      <dgm:spPr/>
      <dgm:t>
        <a:bodyPr/>
        <a:lstStyle/>
        <a:p>
          <a:endParaRPr lang="en-US"/>
        </a:p>
      </dgm:t>
    </dgm:pt>
    <dgm:pt modelId="{58797995-BD34-42BA-BE18-80EB66D7F815}" type="sibTrans" cxnId="{3F16F88C-CE8B-4D7C-8F87-24B10809E680}">
      <dgm:prSet/>
      <dgm:spPr/>
      <dgm:t>
        <a:bodyPr/>
        <a:lstStyle/>
        <a:p>
          <a:endParaRPr lang="en-US"/>
        </a:p>
      </dgm:t>
    </dgm:pt>
    <dgm:pt modelId="{07FE7940-4B2A-4FE9-BE7E-0BBB39602A20}">
      <dgm:prSet phldrT="[Text]"/>
      <dgm:spPr/>
      <dgm:t>
        <a:bodyPr/>
        <a:lstStyle/>
        <a:p>
          <a:r>
            <a:rPr lang="en-US" dirty="0"/>
            <a:t>Ask the “right” questions</a:t>
          </a:r>
        </a:p>
      </dgm:t>
    </dgm:pt>
    <dgm:pt modelId="{434B180B-FA24-4421-9C57-C14FA3DE30E0}" type="parTrans" cxnId="{A68AF120-7E86-4844-A8FF-C6E566CE5B2D}">
      <dgm:prSet/>
      <dgm:spPr/>
      <dgm:t>
        <a:bodyPr/>
        <a:lstStyle/>
        <a:p>
          <a:endParaRPr lang="en-US"/>
        </a:p>
      </dgm:t>
    </dgm:pt>
    <dgm:pt modelId="{BBE95180-0B9E-4444-819C-D3FAC543C1C1}" type="sibTrans" cxnId="{A68AF120-7E86-4844-A8FF-C6E566CE5B2D}">
      <dgm:prSet/>
      <dgm:spPr/>
      <dgm:t>
        <a:bodyPr/>
        <a:lstStyle/>
        <a:p>
          <a:endParaRPr lang="en-US"/>
        </a:p>
      </dgm:t>
    </dgm:pt>
    <dgm:pt modelId="{CFF360A1-74D5-4BB0-8A2C-EE6F358B8B87}">
      <dgm:prSet phldrT="[Text]"/>
      <dgm:spPr/>
      <dgm:t>
        <a:bodyPr/>
        <a:lstStyle/>
        <a:p>
          <a:r>
            <a:rPr lang="en-US" dirty="0"/>
            <a:t>Listening</a:t>
          </a:r>
        </a:p>
      </dgm:t>
    </dgm:pt>
    <dgm:pt modelId="{C998A925-0761-4079-99F4-E9C3122F3454}" type="parTrans" cxnId="{3A9CB517-CCF3-4797-9BB8-EE95A5CBC4B2}">
      <dgm:prSet/>
      <dgm:spPr/>
      <dgm:t>
        <a:bodyPr/>
        <a:lstStyle/>
        <a:p>
          <a:endParaRPr lang="en-US"/>
        </a:p>
      </dgm:t>
    </dgm:pt>
    <dgm:pt modelId="{F9FDAC4D-3FA6-4144-98A2-DC8BC675BB97}" type="sibTrans" cxnId="{3A9CB517-CCF3-4797-9BB8-EE95A5CBC4B2}">
      <dgm:prSet/>
      <dgm:spPr/>
      <dgm:t>
        <a:bodyPr/>
        <a:lstStyle/>
        <a:p>
          <a:endParaRPr lang="en-US"/>
        </a:p>
      </dgm:t>
    </dgm:pt>
    <dgm:pt modelId="{399AAA96-B510-4147-9F5F-3FE1561F0B35}">
      <dgm:prSet phldrT="[Text]"/>
      <dgm:spPr/>
      <dgm:t>
        <a:bodyPr/>
        <a:lstStyle/>
        <a:p>
          <a:r>
            <a:rPr lang="en-US" dirty="0"/>
            <a:t>You must know your student</a:t>
          </a:r>
        </a:p>
      </dgm:t>
    </dgm:pt>
    <dgm:pt modelId="{A9448989-B1B5-47AB-94B8-696B8A54C092}" type="parTrans" cxnId="{CB053AED-04B0-49E7-8B21-32ADEFF4E498}">
      <dgm:prSet/>
      <dgm:spPr/>
      <dgm:t>
        <a:bodyPr/>
        <a:lstStyle/>
        <a:p>
          <a:endParaRPr lang="en-US"/>
        </a:p>
      </dgm:t>
    </dgm:pt>
    <dgm:pt modelId="{BFD824A2-10A9-4D8D-985C-06736EAC0828}" type="sibTrans" cxnId="{CB053AED-04B0-49E7-8B21-32ADEFF4E498}">
      <dgm:prSet/>
      <dgm:spPr/>
      <dgm:t>
        <a:bodyPr/>
        <a:lstStyle/>
        <a:p>
          <a:endParaRPr lang="en-US"/>
        </a:p>
      </dgm:t>
    </dgm:pt>
    <dgm:pt modelId="{BF8CA054-DF68-49F5-B102-316739AFDECE}">
      <dgm:prSet phldrT="[Text]"/>
      <dgm:spPr/>
      <dgm:t>
        <a:bodyPr/>
        <a:lstStyle/>
        <a:p>
          <a:r>
            <a:rPr lang="en-US" dirty="0"/>
            <a:t>Make sure they feel safe to talk</a:t>
          </a:r>
        </a:p>
      </dgm:t>
    </dgm:pt>
    <dgm:pt modelId="{B6926672-74BC-4AE9-B30E-63312A7F5B36}" type="parTrans" cxnId="{2BABC6A7-9891-48B5-905B-1FEC59BC05C0}">
      <dgm:prSet/>
      <dgm:spPr/>
      <dgm:t>
        <a:bodyPr/>
        <a:lstStyle/>
        <a:p>
          <a:endParaRPr lang="en-US"/>
        </a:p>
      </dgm:t>
    </dgm:pt>
    <dgm:pt modelId="{E379EA7C-6EA1-4714-8836-F429444B59FD}" type="sibTrans" cxnId="{2BABC6A7-9891-48B5-905B-1FEC59BC05C0}">
      <dgm:prSet/>
      <dgm:spPr/>
      <dgm:t>
        <a:bodyPr/>
        <a:lstStyle/>
        <a:p>
          <a:endParaRPr lang="en-US"/>
        </a:p>
      </dgm:t>
    </dgm:pt>
    <dgm:pt modelId="{C5476BC2-F462-4875-8728-1362ACC09B9B}" type="pres">
      <dgm:prSet presAssocID="{A3E11750-A633-4935-B92D-7EB6E36FFEB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4189E39-B37F-418D-9797-D41A24A272B5}" type="pres">
      <dgm:prSet presAssocID="{34BC3982-DBF0-4F2B-9027-FE4CB9C4922C}" presName="horFlow" presStyleCnt="0"/>
      <dgm:spPr/>
    </dgm:pt>
    <dgm:pt modelId="{D80FBA14-88D0-4E7C-A7DC-0EA5BE17A64A}" type="pres">
      <dgm:prSet presAssocID="{34BC3982-DBF0-4F2B-9027-FE4CB9C4922C}" presName="bigChev" presStyleLbl="node1" presStyleIdx="0" presStyleCnt="4"/>
      <dgm:spPr/>
    </dgm:pt>
    <dgm:pt modelId="{3350CEB5-32F4-4F7C-9E18-D91CA54BC0F3}" type="pres">
      <dgm:prSet presAssocID="{BC2F7FE9-3858-476C-A06F-A404F25C35E0}" presName="parTrans" presStyleCnt="0"/>
      <dgm:spPr/>
    </dgm:pt>
    <dgm:pt modelId="{564FD2D3-B3BB-4C4A-B174-2E2E05BC7F0A}" type="pres">
      <dgm:prSet presAssocID="{21FBA420-6D84-4E45-AFD4-56415166ED07}" presName="node" presStyleLbl="alignAccFollowNode1" presStyleIdx="0" presStyleCnt="8">
        <dgm:presLayoutVars>
          <dgm:bulletEnabled val="1"/>
        </dgm:presLayoutVars>
      </dgm:prSet>
      <dgm:spPr/>
    </dgm:pt>
    <dgm:pt modelId="{458C9C27-FA7E-4AD8-9658-DDE76F293C79}" type="pres">
      <dgm:prSet presAssocID="{03207DDC-5592-46F1-8731-769A038AB018}" presName="sibTrans" presStyleCnt="0"/>
      <dgm:spPr/>
    </dgm:pt>
    <dgm:pt modelId="{FDB10898-95B8-40FC-960C-2C3E9C65207D}" type="pres">
      <dgm:prSet presAssocID="{ABC8146E-6D3B-46D3-BE56-7A0CBE3EA5B5}" presName="node" presStyleLbl="alignAccFollowNode1" presStyleIdx="1" presStyleCnt="8">
        <dgm:presLayoutVars>
          <dgm:bulletEnabled val="1"/>
        </dgm:presLayoutVars>
      </dgm:prSet>
      <dgm:spPr/>
    </dgm:pt>
    <dgm:pt modelId="{9FF3DD78-49CF-44E2-BCB5-C879E7AF335A}" type="pres">
      <dgm:prSet presAssocID="{34BC3982-DBF0-4F2B-9027-FE4CB9C4922C}" presName="vSp" presStyleCnt="0"/>
      <dgm:spPr/>
    </dgm:pt>
    <dgm:pt modelId="{8A18A915-7631-4B67-9B62-372750752DF1}" type="pres">
      <dgm:prSet presAssocID="{1E252FEF-1917-438B-927D-2DE2C91AAEF1}" presName="horFlow" presStyleCnt="0"/>
      <dgm:spPr/>
    </dgm:pt>
    <dgm:pt modelId="{16194E68-A37E-4D9C-A855-96CF2FD961E3}" type="pres">
      <dgm:prSet presAssocID="{1E252FEF-1917-438B-927D-2DE2C91AAEF1}" presName="bigChev" presStyleLbl="node1" presStyleIdx="1" presStyleCnt="4"/>
      <dgm:spPr/>
    </dgm:pt>
    <dgm:pt modelId="{BD4017B5-C478-42AE-AEDE-09CC34AC5F23}" type="pres">
      <dgm:prSet presAssocID="{4EE4A07B-9877-4502-9346-AC933A2D558E}" presName="parTrans" presStyleCnt="0"/>
      <dgm:spPr/>
    </dgm:pt>
    <dgm:pt modelId="{E9476AE1-328C-4567-B8FE-3006E49C7902}" type="pres">
      <dgm:prSet presAssocID="{55521EE7-1823-4A68-8EC3-4EAFA2FCA22F}" presName="node" presStyleLbl="alignAccFollowNode1" presStyleIdx="2" presStyleCnt="8">
        <dgm:presLayoutVars>
          <dgm:bulletEnabled val="1"/>
        </dgm:presLayoutVars>
      </dgm:prSet>
      <dgm:spPr/>
    </dgm:pt>
    <dgm:pt modelId="{0E8415DC-5AFE-4970-960E-53910D01B9D6}" type="pres">
      <dgm:prSet presAssocID="{734BDBF2-7D26-47A9-A169-5B3290F0D6E5}" presName="sibTrans" presStyleCnt="0"/>
      <dgm:spPr/>
    </dgm:pt>
    <dgm:pt modelId="{6C868536-5B1F-4C50-B896-3BAC1B982E10}" type="pres">
      <dgm:prSet presAssocID="{DD19E5D3-1B4A-45F3-B1E1-FD19517964BC}" presName="node" presStyleLbl="alignAccFollowNode1" presStyleIdx="3" presStyleCnt="8">
        <dgm:presLayoutVars>
          <dgm:bulletEnabled val="1"/>
        </dgm:presLayoutVars>
      </dgm:prSet>
      <dgm:spPr/>
    </dgm:pt>
    <dgm:pt modelId="{2633A26D-AC07-486D-AFD6-2A8DE0C5FC31}" type="pres">
      <dgm:prSet presAssocID="{1E252FEF-1917-438B-927D-2DE2C91AAEF1}" presName="vSp" presStyleCnt="0"/>
      <dgm:spPr/>
    </dgm:pt>
    <dgm:pt modelId="{4E014F7A-8952-4BE9-B225-805C2338288C}" type="pres">
      <dgm:prSet presAssocID="{CFF360A1-74D5-4BB0-8A2C-EE6F358B8B87}" presName="horFlow" presStyleCnt="0"/>
      <dgm:spPr/>
    </dgm:pt>
    <dgm:pt modelId="{5ED68678-FD8A-4264-9CE5-7D362AFCFDE0}" type="pres">
      <dgm:prSet presAssocID="{CFF360A1-74D5-4BB0-8A2C-EE6F358B8B87}" presName="bigChev" presStyleLbl="node1" presStyleIdx="2" presStyleCnt="4"/>
      <dgm:spPr/>
    </dgm:pt>
    <dgm:pt modelId="{CCB862F3-25B8-4767-B102-5DECC6B5CED6}" type="pres">
      <dgm:prSet presAssocID="{A9448989-B1B5-47AB-94B8-696B8A54C092}" presName="parTrans" presStyleCnt="0"/>
      <dgm:spPr/>
    </dgm:pt>
    <dgm:pt modelId="{688C83C4-BCFA-4BF1-BD70-98A490DA4031}" type="pres">
      <dgm:prSet presAssocID="{399AAA96-B510-4147-9F5F-3FE1561F0B35}" presName="node" presStyleLbl="alignAccFollowNode1" presStyleIdx="4" presStyleCnt="8">
        <dgm:presLayoutVars>
          <dgm:bulletEnabled val="1"/>
        </dgm:presLayoutVars>
      </dgm:prSet>
      <dgm:spPr/>
    </dgm:pt>
    <dgm:pt modelId="{C98A59C1-F0BB-43E7-978F-E70328F2D1F0}" type="pres">
      <dgm:prSet presAssocID="{BFD824A2-10A9-4D8D-985C-06736EAC0828}" presName="sibTrans" presStyleCnt="0"/>
      <dgm:spPr/>
    </dgm:pt>
    <dgm:pt modelId="{18FD6FB5-7BFB-4079-9098-1E91A19EC658}" type="pres">
      <dgm:prSet presAssocID="{BF8CA054-DF68-49F5-B102-316739AFDECE}" presName="node" presStyleLbl="alignAccFollowNode1" presStyleIdx="5" presStyleCnt="8">
        <dgm:presLayoutVars>
          <dgm:bulletEnabled val="1"/>
        </dgm:presLayoutVars>
      </dgm:prSet>
      <dgm:spPr/>
    </dgm:pt>
    <dgm:pt modelId="{3DA78A30-B931-444B-8DFB-1418495E6913}" type="pres">
      <dgm:prSet presAssocID="{CFF360A1-74D5-4BB0-8A2C-EE6F358B8B87}" presName="vSp" presStyleCnt="0"/>
      <dgm:spPr/>
    </dgm:pt>
    <dgm:pt modelId="{F4E19BD1-E063-4101-953B-BAF403A7A598}" type="pres">
      <dgm:prSet presAssocID="{D2F4D463-D3CD-4F43-9A0B-D69AB66B4590}" presName="horFlow" presStyleCnt="0"/>
      <dgm:spPr/>
    </dgm:pt>
    <dgm:pt modelId="{3D0A8BDE-E91D-4357-953E-4AD85E91E442}" type="pres">
      <dgm:prSet presAssocID="{D2F4D463-D3CD-4F43-9A0B-D69AB66B4590}" presName="bigChev" presStyleLbl="node1" presStyleIdx="3" presStyleCnt="4"/>
      <dgm:spPr/>
    </dgm:pt>
    <dgm:pt modelId="{C3B5D351-672B-4BB0-B071-9E7F252D3FD8}" type="pres">
      <dgm:prSet presAssocID="{F50043FD-2522-43D8-977C-2C6C54D26324}" presName="parTrans" presStyleCnt="0"/>
      <dgm:spPr/>
    </dgm:pt>
    <dgm:pt modelId="{40AAC6C5-EAC5-43B4-8CD1-4759EE816B16}" type="pres">
      <dgm:prSet presAssocID="{A691CC55-F270-4D55-80E9-02DF43372E68}" presName="node" presStyleLbl="alignAccFollowNode1" presStyleIdx="6" presStyleCnt="8">
        <dgm:presLayoutVars>
          <dgm:bulletEnabled val="1"/>
        </dgm:presLayoutVars>
      </dgm:prSet>
      <dgm:spPr/>
    </dgm:pt>
    <dgm:pt modelId="{2BCDA56D-84B3-47B6-BF90-B68EFCFFD190}" type="pres">
      <dgm:prSet presAssocID="{58797995-BD34-42BA-BE18-80EB66D7F815}" presName="sibTrans" presStyleCnt="0"/>
      <dgm:spPr/>
    </dgm:pt>
    <dgm:pt modelId="{A0CDBFEF-3F57-4CCD-A109-428818D0972E}" type="pres">
      <dgm:prSet presAssocID="{07FE7940-4B2A-4FE9-BE7E-0BBB39602A20}" presName="node" presStyleLbl="alignAccFollowNode1" presStyleIdx="7" presStyleCnt="8">
        <dgm:presLayoutVars>
          <dgm:bulletEnabled val="1"/>
        </dgm:presLayoutVars>
      </dgm:prSet>
      <dgm:spPr/>
    </dgm:pt>
  </dgm:ptLst>
  <dgm:cxnLst>
    <dgm:cxn modelId="{D8CA2004-3CF0-400A-A7AA-BF1E39D0A886}" type="presOf" srcId="{1E252FEF-1917-438B-927D-2DE2C91AAEF1}" destId="{16194E68-A37E-4D9C-A855-96CF2FD961E3}" srcOrd="0" destOrd="0" presId="urn:microsoft.com/office/officeart/2005/8/layout/lProcess3"/>
    <dgm:cxn modelId="{EDB8F404-D2F1-41D8-A561-46C03E505071}" type="presOf" srcId="{D2F4D463-D3CD-4F43-9A0B-D69AB66B4590}" destId="{3D0A8BDE-E91D-4357-953E-4AD85E91E442}" srcOrd="0" destOrd="0" presId="urn:microsoft.com/office/officeart/2005/8/layout/lProcess3"/>
    <dgm:cxn modelId="{3A9CB517-CCF3-4797-9BB8-EE95A5CBC4B2}" srcId="{A3E11750-A633-4935-B92D-7EB6E36FFEB1}" destId="{CFF360A1-74D5-4BB0-8A2C-EE6F358B8B87}" srcOrd="2" destOrd="0" parTransId="{C998A925-0761-4079-99F4-E9C3122F3454}" sibTransId="{F9FDAC4D-3FA6-4144-98A2-DC8BC675BB97}"/>
    <dgm:cxn modelId="{A68AF120-7E86-4844-A8FF-C6E566CE5B2D}" srcId="{D2F4D463-D3CD-4F43-9A0B-D69AB66B4590}" destId="{07FE7940-4B2A-4FE9-BE7E-0BBB39602A20}" srcOrd="1" destOrd="0" parTransId="{434B180B-FA24-4421-9C57-C14FA3DE30E0}" sibTransId="{BBE95180-0B9E-4444-819C-D3FAC543C1C1}"/>
    <dgm:cxn modelId="{17007922-764B-4433-959E-4339503B5F50}" type="presOf" srcId="{A691CC55-F270-4D55-80E9-02DF43372E68}" destId="{40AAC6C5-EAC5-43B4-8CD1-4759EE816B16}" srcOrd="0" destOrd="0" presId="urn:microsoft.com/office/officeart/2005/8/layout/lProcess3"/>
    <dgm:cxn modelId="{05EA692E-B732-4B13-822A-824B1E36A5D3}" type="presOf" srcId="{ABC8146E-6D3B-46D3-BE56-7A0CBE3EA5B5}" destId="{FDB10898-95B8-40FC-960C-2C3E9C65207D}" srcOrd="0" destOrd="0" presId="urn:microsoft.com/office/officeart/2005/8/layout/lProcess3"/>
    <dgm:cxn modelId="{8F60F330-772F-4B04-BC34-1C9A2A8C6E55}" type="presOf" srcId="{07FE7940-4B2A-4FE9-BE7E-0BBB39602A20}" destId="{A0CDBFEF-3F57-4CCD-A109-428818D0972E}" srcOrd="0" destOrd="0" presId="urn:microsoft.com/office/officeart/2005/8/layout/lProcess3"/>
    <dgm:cxn modelId="{7DFE5B36-43EA-4F0A-A6BB-C33741B261FC}" type="presOf" srcId="{CFF360A1-74D5-4BB0-8A2C-EE6F358B8B87}" destId="{5ED68678-FD8A-4264-9CE5-7D362AFCFDE0}" srcOrd="0" destOrd="0" presId="urn:microsoft.com/office/officeart/2005/8/layout/lProcess3"/>
    <dgm:cxn modelId="{2FEBC167-F424-4AAE-9AD5-B88685F53C8B}" srcId="{34BC3982-DBF0-4F2B-9027-FE4CB9C4922C}" destId="{21FBA420-6D84-4E45-AFD4-56415166ED07}" srcOrd="0" destOrd="0" parTransId="{BC2F7FE9-3858-476C-A06F-A404F25C35E0}" sibTransId="{03207DDC-5592-46F1-8731-769A038AB018}"/>
    <dgm:cxn modelId="{A225936D-92EC-473B-A0A7-66D9F90BF6D4}" type="presOf" srcId="{55521EE7-1823-4A68-8EC3-4EAFA2FCA22F}" destId="{E9476AE1-328C-4567-B8FE-3006E49C7902}" srcOrd="0" destOrd="0" presId="urn:microsoft.com/office/officeart/2005/8/layout/lProcess3"/>
    <dgm:cxn modelId="{CB79C370-786B-4552-AC7E-D5CBD1C7D459}" type="presOf" srcId="{399AAA96-B510-4147-9F5F-3FE1561F0B35}" destId="{688C83C4-BCFA-4BF1-BD70-98A490DA4031}" srcOrd="0" destOrd="0" presId="urn:microsoft.com/office/officeart/2005/8/layout/lProcess3"/>
    <dgm:cxn modelId="{BD1C4459-2413-466E-9978-E5F239732FA6}" srcId="{A3E11750-A633-4935-B92D-7EB6E36FFEB1}" destId="{1E252FEF-1917-438B-927D-2DE2C91AAEF1}" srcOrd="1" destOrd="0" parTransId="{BACB0870-3939-4083-9375-A240B0416446}" sibTransId="{10C28F00-BACA-4CD4-806F-6D2669DA8BCA}"/>
    <dgm:cxn modelId="{2AFCA98C-DFCA-4802-96D6-C1D7B29890A7}" type="presOf" srcId="{21FBA420-6D84-4E45-AFD4-56415166ED07}" destId="{564FD2D3-B3BB-4C4A-B174-2E2E05BC7F0A}" srcOrd="0" destOrd="0" presId="urn:microsoft.com/office/officeart/2005/8/layout/lProcess3"/>
    <dgm:cxn modelId="{3F16F88C-CE8B-4D7C-8F87-24B10809E680}" srcId="{D2F4D463-D3CD-4F43-9A0B-D69AB66B4590}" destId="{A691CC55-F270-4D55-80E9-02DF43372E68}" srcOrd="0" destOrd="0" parTransId="{F50043FD-2522-43D8-977C-2C6C54D26324}" sibTransId="{58797995-BD34-42BA-BE18-80EB66D7F815}"/>
    <dgm:cxn modelId="{E9ABA790-7554-4605-B2AC-F49A9CC4A60C}" srcId="{1E252FEF-1917-438B-927D-2DE2C91AAEF1}" destId="{55521EE7-1823-4A68-8EC3-4EAFA2FCA22F}" srcOrd="0" destOrd="0" parTransId="{4EE4A07B-9877-4502-9346-AC933A2D558E}" sibTransId="{734BDBF2-7D26-47A9-A169-5B3290F0D6E5}"/>
    <dgm:cxn modelId="{369CAC97-9B9F-4DDC-9C14-651E1FB67BCD}" type="presOf" srcId="{A3E11750-A633-4935-B92D-7EB6E36FFEB1}" destId="{C5476BC2-F462-4875-8728-1362ACC09B9B}" srcOrd="0" destOrd="0" presId="urn:microsoft.com/office/officeart/2005/8/layout/lProcess3"/>
    <dgm:cxn modelId="{88BED7A2-3B0D-4873-BCBC-BF0B0295B531}" srcId="{1E252FEF-1917-438B-927D-2DE2C91AAEF1}" destId="{DD19E5D3-1B4A-45F3-B1E1-FD19517964BC}" srcOrd="1" destOrd="0" parTransId="{59D38F62-959E-4000-ADE2-EFC9D7EB63FF}" sibTransId="{E82A98A4-4152-4B05-BB9C-1933B9C603B4}"/>
    <dgm:cxn modelId="{2BABC6A7-9891-48B5-905B-1FEC59BC05C0}" srcId="{CFF360A1-74D5-4BB0-8A2C-EE6F358B8B87}" destId="{BF8CA054-DF68-49F5-B102-316739AFDECE}" srcOrd="1" destOrd="0" parTransId="{B6926672-74BC-4AE9-B30E-63312A7F5B36}" sibTransId="{E379EA7C-6EA1-4714-8836-F429444B59FD}"/>
    <dgm:cxn modelId="{B19484AE-5359-45F0-8026-1FDA16FC631B}" type="presOf" srcId="{BF8CA054-DF68-49F5-B102-316739AFDECE}" destId="{18FD6FB5-7BFB-4079-9098-1E91A19EC658}" srcOrd="0" destOrd="0" presId="urn:microsoft.com/office/officeart/2005/8/layout/lProcess3"/>
    <dgm:cxn modelId="{816478B3-3623-489F-9A37-D1F5AD4D713F}" type="presOf" srcId="{34BC3982-DBF0-4F2B-9027-FE4CB9C4922C}" destId="{D80FBA14-88D0-4E7C-A7DC-0EA5BE17A64A}" srcOrd="0" destOrd="0" presId="urn:microsoft.com/office/officeart/2005/8/layout/lProcess3"/>
    <dgm:cxn modelId="{346F71B6-29BC-48A2-8302-C11D8FA36114}" type="presOf" srcId="{DD19E5D3-1B4A-45F3-B1E1-FD19517964BC}" destId="{6C868536-5B1F-4C50-B896-3BAC1B982E10}" srcOrd="0" destOrd="0" presId="urn:microsoft.com/office/officeart/2005/8/layout/lProcess3"/>
    <dgm:cxn modelId="{F55D2FBA-E297-45D7-9AAF-BD9D4AFB74AE}" srcId="{A3E11750-A633-4935-B92D-7EB6E36FFEB1}" destId="{D2F4D463-D3CD-4F43-9A0B-D69AB66B4590}" srcOrd="3" destOrd="0" parTransId="{6869E078-C231-477A-81B4-7A98E730A700}" sibTransId="{CC83169B-340F-4A2E-8C3A-C55829D7BEA6}"/>
    <dgm:cxn modelId="{600FC2D8-C042-402F-BF6C-922E36C640C3}" srcId="{34BC3982-DBF0-4F2B-9027-FE4CB9C4922C}" destId="{ABC8146E-6D3B-46D3-BE56-7A0CBE3EA5B5}" srcOrd="1" destOrd="0" parTransId="{BD63A9C5-094B-410F-B63F-56925D2C58AE}" sibTransId="{2479C200-3B53-400D-AD93-8FE0472B499B}"/>
    <dgm:cxn modelId="{B5E41CED-2F40-4017-9787-FBC63416C0D9}" srcId="{A3E11750-A633-4935-B92D-7EB6E36FFEB1}" destId="{34BC3982-DBF0-4F2B-9027-FE4CB9C4922C}" srcOrd="0" destOrd="0" parTransId="{D74D111E-9EAF-4CB0-AE3B-F18FB2B1CCD7}" sibTransId="{DE59F444-3B9F-46EC-9D87-A0AABEEC456F}"/>
    <dgm:cxn modelId="{CB053AED-04B0-49E7-8B21-32ADEFF4E498}" srcId="{CFF360A1-74D5-4BB0-8A2C-EE6F358B8B87}" destId="{399AAA96-B510-4147-9F5F-3FE1561F0B35}" srcOrd="0" destOrd="0" parTransId="{A9448989-B1B5-47AB-94B8-696B8A54C092}" sibTransId="{BFD824A2-10A9-4D8D-985C-06736EAC0828}"/>
    <dgm:cxn modelId="{673A29D1-0B63-4897-BF80-D63EB822C17E}" type="presParOf" srcId="{C5476BC2-F462-4875-8728-1362ACC09B9B}" destId="{24189E39-B37F-418D-9797-D41A24A272B5}" srcOrd="0" destOrd="0" presId="urn:microsoft.com/office/officeart/2005/8/layout/lProcess3"/>
    <dgm:cxn modelId="{15D4C711-72A4-4782-9AED-6B0BA1EC8E1F}" type="presParOf" srcId="{24189E39-B37F-418D-9797-D41A24A272B5}" destId="{D80FBA14-88D0-4E7C-A7DC-0EA5BE17A64A}" srcOrd="0" destOrd="0" presId="urn:microsoft.com/office/officeart/2005/8/layout/lProcess3"/>
    <dgm:cxn modelId="{0CE52E74-BE70-4DB5-80A7-E06EB9C4F92F}" type="presParOf" srcId="{24189E39-B37F-418D-9797-D41A24A272B5}" destId="{3350CEB5-32F4-4F7C-9E18-D91CA54BC0F3}" srcOrd="1" destOrd="0" presId="urn:microsoft.com/office/officeart/2005/8/layout/lProcess3"/>
    <dgm:cxn modelId="{35D6EE49-E836-48EB-8F48-6822DBF0C7E2}" type="presParOf" srcId="{24189E39-B37F-418D-9797-D41A24A272B5}" destId="{564FD2D3-B3BB-4C4A-B174-2E2E05BC7F0A}" srcOrd="2" destOrd="0" presId="urn:microsoft.com/office/officeart/2005/8/layout/lProcess3"/>
    <dgm:cxn modelId="{55D555EE-FD60-4B9D-9151-C1FCDE6545B5}" type="presParOf" srcId="{24189E39-B37F-418D-9797-D41A24A272B5}" destId="{458C9C27-FA7E-4AD8-9658-DDE76F293C79}" srcOrd="3" destOrd="0" presId="urn:microsoft.com/office/officeart/2005/8/layout/lProcess3"/>
    <dgm:cxn modelId="{9E503A43-D955-4DCF-AF6E-D1B29A5AA5E0}" type="presParOf" srcId="{24189E39-B37F-418D-9797-D41A24A272B5}" destId="{FDB10898-95B8-40FC-960C-2C3E9C65207D}" srcOrd="4" destOrd="0" presId="urn:microsoft.com/office/officeart/2005/8/layout/lProcess3"/>
    <dgm:cxn modelId="{ABF256B3-9A49-49E3-BB96-077EFF582B81}" type="presParOf" srcId="{C5476BC2-F462-4875-8728-1362ACC09B9B}" destId="{9FF3DD78-49CF-44E2-BCB5-C879E7AF335A}" srcOrd="1" destOrd="0" presId="urn:microsoft.com/office/officeart/2005/8/layout/lProcess3"/>
    <dgm:cxn modelId="{B6758EA5-9CF5-46FF-AB80-FFDC61DB0B8E}" type="presParOf" srcId="{C5476BC2-F462-4875-8728-1362ACC09B9B}" destId="{8A18A915-7631-4B67-9B62-372750752DF1}" srcOrd="2" destOrd="0" presId="urn:microsoft.com/office/officeart/2005/8/layout/lProcess3"/>
    <dgm:cxn modelId="{60ED4792-B492-41F9-B8C1-9EDC38E71EF6}" type="presParOf" srcId="{8A18A915-7631-4B67-9B62-372750752DF1}" destId="{16194E68-A37E-4D9C-A855-96CF2FD961E3}" srcOrd="0" destOrd="0" presId="urn:microsoft.com/office/officeart/2005/8/layout/lProcess3"/>
    <dgm:cxn modelId="{1E0BB0FF-B11F-4B46-AB88-7EECF844C820}" type="presParOf" srcId="{8A18A915-7631-4B67-9B62-372750752DF1}" destId="{BD4017B5-C478-42AE-AEDE-09CC34AC5F23}" srcOrd="1" destOrd="0" presId="urn:microsoft.com/office/officeart/2005/8/layout/lProcess3"/>
    <dgm:cxn modelId="{406C374D-E4E3-4F3F-91C1-DC8191DA2285}" type="presParOf" srcId="{8A18A915-7631-4B67-9B62-372750752DF1}" destId="{E9476AE1-328C-4567-B8FE-3006E49C7902}" srcOrd="2" destOrd="0" presId="urn:microsoft.com/office/officeart/2005/8/layout/lProcess3"/>
    <dgm:cxn modelId="{AAB2B1C2-085E-48A8-98D8-B9C1BC42278F}" type="presParOf" srcId="{8A18A915-7631-4B67-9B62-372750752DF1}" destId="{0E8415DC-5AFE-4970-960E-53910D01B9D6}" srcOrd="3" destOrd="0" presId="urn:microsoft.com/office/officeart/2005/8/layout/lProcess3"/>
    <dgm:cxn modelId="{9A392D6E-4F7D-4B85-8BB5-F51A68139039}" type="presParOf" srcId="{8A18A915-7631-4B67-9B62-372750752DF1}" destId="{6C868536-5B1F-4C50-B896-3BAC1B982E10}" srcOrd="4" destOrd="0" presId="urn:microsoft.com/office/officeart/2005/8/layout/lProcess3"/>
    <dgm:cxn modelId="{01053FD9-7054-4A6E-9043-0BF681FE6010}" type="presParOf" srcId="{C5476BC2-F462-4875-8728-1362ACC09B9B}" destId="{2633A26D-AC07-486D-AFD6-2A8DE0C5FC31}" srcOrd="3" destOrd="0" presId="urn:microsoft.com/office/officeart/2005/8/layout/lProcess3"/>
    <dgm:cxn modelId="{2D4DADB8-4B68-473A-83DA-67F6D8B2241D}" type="presParOf" srcId="{C5476BC2-F462-4875-8728-1362ACC09B9B}" destId="{4E014F7A-8952-4BE9-B225-805C2338288C}" srcOrd="4" destOrd="0" presId="urn:microsoft.com/office/officeart/2005/8/layout/lProcess3"/>
    <dgm:cxn modelId="{41A1B7B8-F658-4A9C-AB91-60A5DACAF06D}" type="presParOf" srcId="{4E014F7A-8952-4BE9-B225-805C2338288C}" destId="{5ED68678-FD8A-4264-9CE5-7D362AFCFDE0}" srcOrd="0" destOrd="0" presId="urn:microsoft.com/office/officeart/2005/8/layout/lProcess3"/>
    <dgm:cxn modelId="{F48AD983-0D6D-4E3D-A030-B92EF3FC994C}" type="presParOf" srcId="{4E014F7A-8952-4BE9-B225-805C2338288C}" destId="{CCB862F3-25B8-4767-B102-5DECC6B5CED6}" srcOrd="1" destOrd="0" presId="urn:microsoft.com/office/officeart/2005/8/layout/lProcess3"/>
    <dgm:cxn modelId="{6B47FBF6-4FB9-4BAF-A6ED-14F9C5CE7E81}" type="presParOf" srcId="{4E014F7A-8952-4BE9-B225-805C2338288C}" destId="{688C83C4-BCFA-4BF1-BD70-98A490DA4031}" srcOrd="2" destOrd="0" presId="urn:microsoft.com/office/officeart/2005/8/layout/lProcess3"/>
    <dgm:cxn modelId="{13D89554-E027-460B-93EA-FC1F05DD5F92}" type="presParOf" srcId="{4E014F7A-8952-4BE9-B225-805C2338288C}" destId="{C98A59C1-F0BB-43E7-978F-E70328F2D1F0}" srcOrd="3" destOrd="0" presId="urn:microsoft.com/office/officeart/2005/8/layout/lProcess3"/>
    <dgm:cxn modelId="{3181EE7A-0E92-4821-9460-07367C1E0530}" type="presParOf" srcId="{4E014F7A-8952-4BE9-B225-805C2338288C}" destId="{18FD6FB5-7BFB-4079-9098-1E91A19EC658}" srcOrd="4" destOrd="0" presId="urn:microsoft.com/office/officeart/2005/8/layout/lProcess3"/>
    <dgm:cxn modelId="{048306CD-3DB5-4EDA-9D67-86E1BC138F77}" type="presParOf" srcId="{C5476BC2-F462-4875-8728-1362ACC09B9B}" destId="{3DA78A30-B931-444B-8DFB-1418495E6913}" srcOrd="5" destOrd="0" presId="urn:microsoft.com/office/officeart/2005/8/layout/lProcess3"/>
    <dgm:cxn modelId="{FF65CFAF-5B19-4F65-8310-4E43FC169034}" type="presParOf" srcId="{C5476BC2-F462-4875-8728-1362ACC09B9B}" destId="{F4E19BD1-E063-4101-953B-BAF403A7A598}" srcOrd="6" destOrd="0" presId="urn:microsoft.com/office/officeart/2005/8/layout/lProcess3"/>
    <dgm:cxn modelId="{44B3EE2A-AE43-462E-8A37-BD128EE54B36}" type="presParOf" srcId="{F4E19BD1-E063-4101-953B-BAF403A7A598}" destId="{3D0A8BDE-E91D-4357-953E-4AD85E91E442}" srcOrd="0" destOrd="0" presId="urn:microsoft.com/office/officeart/2005/8/layout/lProcess3"/>
    <dgm:cxn modelId="{205AAD68-3FBB-4E93-BE7A-299CE36B1A2C}" type="presParOf" srcId="{F4E19BD1-E063-4101-953B-BAF403A7A598}" destId="{C3B5D351-672B-4BB0-B071-9E7F252D3FD8}" srcOrd="1" destOrd="0" presId="urn:microsoft.com/office/officeart/2005/8/layout/lProcess3"/>
    <dgm:cxn modelId="{F6440798-8A4B-41C6-AEE9-990EAB87545F}" type="presParOf" srcId="{F4E19BD1-E063-4101-953B-BAF403A7A598}" destId="{40AAC6C5-EAC5-43B4-8CD1-4759EE816B16}" srcOrd="2" destOrd="0" presId="urn:microsoft.com/office/officeart/2005/8/layout/lProcess3"/>
    <dgm:cxn modelId="{F348E379-3C36-4D90-BA7B-B8A9108213E6}" type="presParOf" srcId="{F4E19BD1-E063-4101-953B-BAF403A7A598}" destId="{2BCDA56D-84B3-47B6-BF90-B68EFCFFD190}" srcOrd="3" destOrd="0" presId="urn:microsoft.com/office/officeart/2005/8/layout/lProcess3"/>
    <dgm:cxn modelId="{408AA11D-07A6-47DC-9F8A-CAACE065A188}" type="presParOf" srcId="{F4E19BD1-E063-4101-953B-BAF403A7A598}" destId="{A0CDBFEF-3F57-4CCD-A109-428818D0972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FBA14-88D0-4E7C-A7DC-0EA5BE17A64A}">
      <dsp:nvSpPr>
        <dsp:cNvPr id="0" name=""/>
        <dsp:cNvSpPr/>
      </dsp:nvSpPr>
      <dsp:spPr>
        <a:xfrm>
          <a:off x="181548" y="631"/>
          <a:ext cx="1996231" cy="798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Role Playing</a:t>
          </a:r>
        </a:p>
      </dsp:txBody>
      <dsp:txXfrm>
        <a:off x="580794" y="631"/>
        <a:ext cx="1197739" cy="798492"/>
      </dsp:txXfrm>
    </dsp:sp>
    <dsp:sp modelId="{564FD2D3-B3BB-4C4A-B174-2E2E05BC7F0A}">
      <dsp:nvSpPr>
        <dsp:cNvPr id="0" name=""/>
        <dsp:cNvSpPr/>
      </dsp:nvSpPr>
      <dsp:spPr>
        <a:xfrm>
          <a:off x="1918269" y="68503"/>
          <a:ext cx="1656872" cy="6627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Starts here</a:t>
          </a:r>
        </a:p>
      </dsp:txBody>
      <dsp:txXfrm>
        <a:off x="2249643" y="68503"/>
        <a:ext cx="994124" cy="662748"/>
      </dsp:txXfrm>
    </dsp:sp>
    <dsp:sp modelId="{FDB10898-95B8-40FC-960C-2C3E9C65207D}">
      <dsp:nvSpPr>
        <dsp:cNvPr id="0" name=""/>
        <dsp:cNvSpPr/>
      </dsp:nvSpPr>
      <dsp:spPr>
        <a:xfrm>
          <a:off x="3343179" y="68503"/>
          <a:ext cx="1656872" cy="6627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Much of this ground school</a:t>
          </a:r>
        </a:p>
      </dsp:txBody>
      <dsp:txXfrm>
        <a:off x="3674553" y="68503"/>
        <a:ext cx="994124" cy="662748"/>
      </dsp:txXfrm>
    </dsp:sp>
    <dsp:sp modelId="{16194E68-A37E-4D9C-A855-96CF2FD961E3}">
      <dsp:nvSpPr>
        <dsp:cNvPr id="0" name=""/>
        <dsp:cNvSpPr/>
      </dsp:nvSpPr>
      <dsp:spPr>
        <a:xfrm>
          <a:off x="181548" y="910912"/>
          <a:ext cx="1996231" cy="798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Instructional Communication</a:t>
          </a:r>
        </a:p>
      </dsp:txBody>
      <dsp:txXfrm>
        <a:off x="580794" y="910912"/>
        <a:ext cx="1197739" cy="798492"/>
      </dsp:txXfrm>
    </dsp:sp>
    <dsp:sp modelId="{E9476AE1-328C-4567-B8FE-3006E49C7902}">
      <dsp:nvSpPr>
        <dsp:cNvPr id="0" name=""/>
        <dsp:cNvSpPr/>
      </dsp:nvSpPr>
      <dsp:spPr>
        <a:xfrm>
          <a:off x="1918269" y="978784"/>
          <a:ext cx="1656872" cy="6627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Open lines of communication in teaching</a:t>
          </a:r>
        </a:p>
      </dsp:txBody>
      <dsp:txXfrm>
        <a:off x="2249643" y="978784"/>
        <a:ext cx="994124" cy="662748"/>
      </dsp:txXfrm>
    </dsp:sp>
    <dsp:sp modelId="{6C868536-5B1F-4C50-B896-3BAC1B982E10}">
      <dsp:nvSpPr>
        <dsp:cNvPr id="0" name=""/>
        <dsp:cNvSpPr/>
      </dsp:nvSpPr>
      <dsp:spPr>
        <a:xfrm>
          <a:off x="3343179" y="978784"/>
          <a:ext cx="1656872" cy="6627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Much of your skills </a:t>
          </a:r>
        </a:p>
      </dsp:txBody>
      <dsp:txXfrm>
        <a:off x="3674553" y="978784"/>
        <a:ext cx="994124" cy="662748"/>
      </dsp:txXfrm>
    </dsp:sp>
    <dsp:sp modelId="{5ED68678-FD8A-4264-9CE5-7D362AFCFDE0}">
      <dsp:nvSpPr>
        <dsp:cNvPr id="0" name=""/>
        <dsp:cNvSpPr/>
      </dsp:nvSpPr>
      <dsp:spPr>
        <a:xfrm>
          <a:off x="181548" y="1821194"/>
          <a:ext cx="1996231" cy="798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Listening</a:t>
          </a:r>
        </a:p>
      </dsp:txBody>
      <dsp:txXfrm>
        <a:off x="580794" y="1821194"/>
        <a:ext cx="1197739" cy="798492"/>
      </dsp:txXfrm>
    </dsp:sp>
    <dsp:sp modelId="{688C83C4-BCFA-4BF1-BD70-98A490DA4031}">
      <dsp:nvSpPr>
        <dsp:cNvPr id="0" name=""/>
        <dsp:cNvSpPr/>
      </dsp:nvSpPr>
      <dsp:spPr>
        <a:xfrm>
          <a:off x="1918269" y="1889066"/>
          <a:ext cx="1656872" cy="6627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You must know your student</a:t>
          </a:r>
        </a:p>
      </dsp:txBody>
      <dsp:txXfrm>
        <a:off x="2249643" y="1889066"/>
        <a:ext cx="994124" cy="662748"/>
      </dsp:txXfrm>
    </dsp:sp>
    <dsp:sp modelId="{18FD6FB5-7BFB-4079-9098-1E91A19EC658}">
      <dsp:nvSpPr>
        <dsp:cNvPr id="0" name=""/>
        <dsp:cNvSpPr/>
      </dsp:nvSpPr>
      <dsp:spPr>
        <a:xfrm>
          <a:off x="3343179" y="1889066"/>
          <a:ext cx="1656872" cy="6627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Make sure they feel safe to talk</a:t>
          </a:r>
        </a:p>
      </dsp:txBody>
      <dsp:txXfrm>
        <a:off x="3674553" y="1889066"/>
        <a:ext cx="994124" cy="662748"/>
      </dsp:txXfrm>
    </dsp:sp>
    <dsp:sp modelId="{3D0A8BDE-E91D-4357-953E-4AD85E91E442}">
      <dsp:nvSpPr>
        <dsp:cNvPr id="0" name=""/>
        <dsp:cNvSpPr/>
      </dsp:nvSpPr>
      <dsp:spPr>
        <a:xfrm>
          <a:off x="181548" y="2731476"/>
          <a:ext cx="1996231" cy="798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Questioning</a:t>
          </a:r>
        </a:p>
      </dsp:txBody>
      <dsp:txXfrm>
        <a:off x="580794" y="2731476"/>
        <a:ext cx="1197739" cy="798492"/>
      </dsp:txXfrm>
    </dsp:sp>
    <dsp:sp modelId="{40AAC6C5-EAC5-43B4-8CD1-4759EE816B16}">
      <dsp:nvSpPr>
        <dsp:cNvPr id="0" name=""/>
        <dsp:cNvSpPr/>
      </dsp:nvSpPr>
      <dsp:spPr>
        <a:xfrm>
          <a:off x="1918269" y="2799347"/>
          <a:ext cx="1656872" cy="6627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Confirm what they hear is what you said</a:t>
          </a:r>
        </a:p>
      </dsp:txBody>
      <dsp:txXfrm>
        <a:off x="2249643" y="2799347"/>
        <a:ext cx="994124" cy="662748"/>
      </dsp:txXfrm>
    </dsp:sp>
    <dsp:sp modelId="{A0CDBFEF-3F57-4CCD-A109-428818D0972E}">
      <dsp:nvSpPr>
        <dsp:cNvPr id="0" name=""/>
        <dsp:cNvSpPr/>
      </dsp:nvSpPr>
      <dsp:spPr>
        <a:xfrm>
          <a:off x="3343179" y="2799347"/>
          <a:ext cx="1656872" cy="6627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Ask the “right” questions</a:t>
          </a:r>
        </a:p>
      </dsp:txBody>
      <dsp:txXfrm>
        <a:off x="3674553" y="2799347"/>
        <a:ext cx="994124" cy="662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4" descr="Fly EF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" y="196948"/>
            <a:ext cx="544042" cy="457200"/>
          </a:xfrm>
          <a:prstGeom prst="roundRect">
            <a:avLst/>
          </a:prstGeom>
          <a:solidFill>
            <a:schemeClr val="bg1"/>
          </a:solidFill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4" descr="Fly EF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" y="196948"/>
            <a:ext cx="544042" cy="457200"/>
          </a:xfrm>
          <a:prstGeom prst="roundRect">
            <a:avLst/>
          </a:prstGeom>
          <a:solidFill>
            <a:schemeClr val="bg1"/>
          </a:solidFill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" descr="Fly EF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" y="196948"/>
            <a:ext cx="377690" cy="317402"/>
          </a:xfrm>
          <a:prstGeom prst="roundRect">
            <a:avLst/>
          </a:prstGeom>
          <a:solidFill>
            <a:schemeClr val="bg1"/>
          </a:solidFill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3" name="Picture 4" descr="Fly EF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" y="196948"/>
            <a:ext cx="544042" cy="457200"/>
          </a:xfrm>
          <a:prstGeom prst="round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66950"/>
            <a:ext cx="7406640" cy="1104138"/>
          </a:xfrm>
        </p:spPr>
        <p:txBody>
          <a:bodyPr/>
          <a:lstStyle/>
          <a:p>
            <a:r>
              <a:rPr lang="en-US" dirty="0"/>
              <a:t>Certificated Flight Instructor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86150"/>
            <a:ext cx="7406640" cy="533400"/>
          </a:xfrm>
        </p:spPr>
        <p:txBody>
          <a:bodyPr/>
          <a:lstStyle/>
          <a:p>
            <a:r>
              <a:rPr lang="en-US" dirty="0"/>
              <a:t>Single Engine Land Airplane</a:t>
            </a:r>
          </a:p>
          <a:p>
            <a:endParaRPr lang="en-US" dirty="0"/>
          </a:p>
        </p:txBody>
      </p:sp>
      <p:pic>
        <p:nvPicPr>
          <p:cNvPr id="1028" name="Picture 4" descr="Fly E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9574"/>
            <a:ext cx="202882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48362" y="4171950"/>
            <a:ext cx="3181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Adam Stoughton ATP, CFI-I, M.S.</a:t>
            </a:r>
          </a:p>
        </p:txBody>
      </p:sp>
    </p:spTree>
    <p:extLst>
      <p:ext uri="{BB962C8B-B14F-4D97-AF65-F5344CB8AC3E}">
        <p14:creationId xmlns:p14="http://schemas.microsoft.com/office/powerpoint/2010/main" val="231443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FAA Practical Test Standards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85899"/>
            <a:ext cx="5505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2649221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Duration = Approx. 5-15 mins</a:t>
            </a:r>
          </a:p>
          <a:p>
            <a:endParaRPr lang="en-US" dirty="0"/>
          </a:p>
          <a:p>
            <a:r>
              <a:rPr lang="en-US" dirty="0"/>
              <a:t>Criteria = Material derived from FAA Airplane Flying Handbook at minimum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66949"/>
            <a:ext cx="1674200" cy="219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14750"/>
            <a:ext cx="1601909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00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FAA Practical Test Standards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57350"/>
            <a:ext cx="5019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05225"/>
            <a:ext cx="54292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b="35714"/>
          <a:stretch/>
        </p:blipFill>
        <p:spPr bwMode="auto">
          <a:xfrm>
            <a:off x="2914650" y="57150"/>
            <a:ext cx="5105400" cy="48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57350"/>
            <a:ext cx="227738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75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FAA Practical Test Standards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43" y="1276350"/>
            <a:ext cx="5715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b="35714"/>
          <a:stretch/>
        </p:blipFill>
        <p:spPr bwMode="auto">
          <a:xfrm>
            <a:off x="2914650" y="57150"/>
            <a:ext cx="5105400" cy="48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4550"/>
            <a:ext cx="2273300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75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FAA Practical Test Standards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962025"/>
            <a:ext cx="4876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66950"/>
            <a:ext cx="3124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33750"/>
            <a:ext cx="2266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85432"/>
            <a:ext cx="43148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b="35714"/>
          <a:stretch/>
        </p:blipFill>
        <p:spPr bwMode="auto">
          <a:xfrm>
            <a:off x="2914650" y="57150"/>
            <a:ext cx="5105400" cy="48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842657"/>
            <a:ext cx="1587500" cy="119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53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FAA Practical Test Standards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958250"/>
            <a:ext cx="4352924" cy="170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3" y="1809750"/>
            <a:ext cx="3667125" cy="120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57550"/>
            <a:ext cx="3962400" cy="100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57550"/>
            <a:ext cx="33813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b="35714"/>
          <a:stretch/>
        </p:blipFill>
        <p:spPr bwMode="auto">
          <a:xfrm>
            <a:off x="2914650" y="57150"/>
            <a:ext cx="5105400" cy="48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24350"/>
            <a:ext cx="953728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533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33350"/>
            <a:ext cx="6629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Other acceptable references:</a:t>
            </a:r>
          </a:p>
          <a:p>
            <a:endParaRPr lang="en-US" dirty="0"/>
          </a:p>
          <a:p>
            <a:r>
              <a:rPr lang="en-US" dirty="0"/>
              <a:t>FAR/AIM</a:t>
            </a:r>
          </a:p>
          <a:p>
            <a:r>
              <a:rPr lang="en-US" dirty="0"/>
              <a:t>Anything commercially available (check reliability)</a:t>
            </a:r>
          </a:p>
          <a:p>
            <a:r>
              <a:rPr lang="en-US" dirty="0"/>
              <a:t>FAA Advisory Circulars</a:t>
            </a:r>
          </a:p>
          <a:p>
            <a:r>
              <a:rPr lang="en-US" dirty="0"/>
              <a:t>FAA Publications</a:t>
            </a:r>
          </a:p>
          <a:p>
            <a:r>
              <a:rPr lang="en-US" dirty="0"/>
              <a:t>Aircraft Manufacturer Supplements</a:t>
            </a:r>
          </a:p>
          <a:p>
            <a:r>
              <a:rPr lang="en-US" dirty="0"/>
              <a:t>Manufacturer Operating Handbooks</a:t>
            </a:r>
          </a:p>
          <a:p>
            <a:r>
              <a:rPr lang="en-US" dirty="0"/>
              <a:t>FAA Operations Inspector or Designated Examiner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800" dirty="0"/>
              <a:t>Unacceptable:</a:t>
            </a:r>
          </a:p>
          <a:p>
            <a:r>
              <a:rPr lang="en-US" dirty="0"/>
              <a:t>“I heard from another Instructor”</a:t>
            </a:r>
          </a:p>
          <a:p>
            <a:r>
              <a:rPr lang="en-US" dirty="0"/>
              <a:t>“I searched the internet message boards and they said”</a:t>
            </a:r>
          </a:p>
          <a:p>
            <a:r>
              <a:rPr lang="en-US" dirty="0"/>
              <a:t>Anything without a verifiable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1435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Written Test Prep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42875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Fundamentals of Instructing (FOI) </a:t>
            </a:r>
          </a:p>
          <a:p>
            <a:r>
              <a:rPr lang="en-US" dirty="0"/>
              <a:t>2) Flight Instructor Airplane (FIA)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19075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these both completed prior to ½ through your training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00350"/>
            <a:ext cx="1509936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0035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95" y="270986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642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33350"/>
            <a:ext cx="7406640" cy="1104138"/>
          </a:xfrm>
        </p:spPr>
        <p:txBody>
          <a:bodyPr/>
          <a:lstStyle/>
          <a:p>
            <a:pPr algn="ctr"/>
            <a:r>
              <a:rPr lang="en-US" dirty="0"/>
              <a:t>Fundamentals of Instructing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352550"/>
            <a:ext cx="7406640" cy="1314450"/>
          </a:xfrm>
        </p:spPr>
        <p:txBody>
          <a:bodyPr/>
          <a:lstStyle/>
          <a:p>
            <a:pPr algn="ctr"/>
            <a:r>
              <a:rPr lang="en-US" dirty="0"/>
              <a:t>“FOI”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3150"/>
            <a:ext cx="329237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173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19150"/>
            <a:ext cx="76835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279775"/>
            <a:ext cx="7569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90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Aviation Instructors Handbook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57270"/>
            <a:ext cx="6224588" cy="95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38350"/>
            <a:ext cx="6224588" cy="172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53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-21771"/>
            <a:ext cx="7498080" cy="857250"/>
          </a:xfrm>
        </p:spPr>
        <p:txBody>
          <a:bodyPr/>
          <a:lstStyle/>
          <a:p>
            <a:r>
              <a:rPr lang="en-US" dirty="0"/>
              <a:t>What does Adam need to do?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288018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Able to make a practical application of the fundamentals of instructing;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195322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 Competent to teach the subject matter, procedures, and maneuvers included in the standards to students with varying backgrounds and levels of experience and ability;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9521" y="3181350"/>
            <a:ext cx="7848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 Able to perform the procedures and maneuvers included in the standards to at least the Commercial Pilot skill level while giving effective flight instruction; and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798" y="4019550"/>
            <a:ext cx="7848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4. Competent to pass the required practical test for the issuance of the flight instructor certificate with the associated category and class ratings or the addition of a category and/or class rating to a flight instructor certificate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66675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make sure you are: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927927" y="2132543"/>
            <a:ext cx="271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As per PTS</a:t>
            </a:r>
          </a:p>
        </p:txBody>
      </p:sp>
    </p:spTree>
    <p:extLst>
      <p:ext uri="{BB962C8B-B14F-4D97-AF65-F5344CB8AC3E}">
        <p14:creationId xmlns:p14="http://schemas.microsoft.com/office/powerpoint/2010/main" val="2637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452438"/>
            <a:ext cx="4230687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465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61366"/>
            <a:ext cx="4724400" cy="2267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79400" dir="2700000" algn="ctr" rotWithShape="0">
              <a:schemeClr val="tx1">
                <a:alpha val="3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90750"/>
            <a:ext cx="4846819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79400" dir="2700000" algn="ctr" rotWithShape="0">
              <a:schemeClr val="tx1">
                <a:alpha val="3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4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4350"/>
            <a:ext cx="7399337" cy="32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174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17" y="57150"/>
            <a:ext cx="3488734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209550"/>
            <a:ext cx="411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</a:t>
            </a:r>
          </a:p>
          <a:p>
            <a:r>
              <a:rPr lang="en-US" dirty="0"/>
              <a:t>The industry working group expects to start sharing the draft instructor </a:t>
            </a:r>
          </a:p>
          <a:p>
            <a:r>
              <a:rPr lang="en-US" dirty="0"/>
              <a:t>ACS for review and comment during the first half of 2016.</a:t>
            </a:r>
          </a:p>
        </p:txBody>
      </p:sp>
    </p:spTree>
    <p:extLst>
      <p:ext uri="{BB962C8B-B14F-4D97-AF65-F5344CB8AC3E}">
        <p14:creationId xmlns:p14="http://schemas.microsoft.com/office/powerpoint/2010/main" val="3986357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Brace 1"/>
          <p:cNvSpPr/>
          <p:nvPr/>
        </p:nvSpPr>
        <p:spPr>
          <a:xfrm>
            <a:off x="1248156" y="1276350"/>
            <a:ext cx="2286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1252728" y="2529840"/>
            <a:ext cx="228600" cy="7658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1229868" y="4012692"/>
            <a:ext cx="228600" cy="5554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14" y="119634"/>
            <a:ext cx="74485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Brace 7"/>
          <p:cNvSpPr/>
          <p:nvPr/>
        </p:nvSpPr>
        <p:spPr>
          <a:xfrm>
            <a:off x="1261872" y="361950"/>
            <a:ext cx="228600" cy="685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31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390525"/>
            <a:ext cx="6575425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42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1150"/>
            <a:ext cx="67532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6195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five (5) main responsibilities of all aviation instructors per FAA Aviation Instructors Handbook??</a:t>
            </a:r>
          </a:p>
        </p:txBody>
      </p:sp>
    </p:spTree>
    <p:extLst>
      <p:ext uri="{BB962C8B-B14F-4D97-AF65-F5344CB8AC3E}">
        <p14:creationId xmlns:p14="http://schemas.microsoft.com/office/powerpoint/2010/main" val="2511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9535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this statement: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9" y="1492250"/>
            <a:ext cx="7307263" cy="216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6486" y="400118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challenge students but must focus much effort on maintaining motivation.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33350"/>
            <a:ext cx="700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is your role as an instructor?</a:t>
            </a:r>
          </a:p>
        </p:txBody>
      </p:sp>
    </p:spTree>
    <p:extLst>
      <p:ext uri="{BB962C8B-B14F-4D97-AF65-F5344CB8AC3E}">
        <p14:creationId xmlns:p14="http://schemas.microsoft.com/office/powerpoint/2010/main" val="561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440" y="43815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Objectives!</a:t>
            </a:r>
          </a:p>
          <a:p>
            <a:pPr algn="ctr"/>
            <a:r>
              <a:rPr lang="en-US" dirty="0"/>
              <a:t>Focus on the outcome and allow your students to as well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600200"/>
            <a:ext cx="625475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573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486" y="236607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instructors, we should constantly be seeking new information and developing ourselves.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50495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your plan for continued development?</a:t>
            </a:r>
          </a:p>
          <a:p>
            <a:r>
              <a:rPr lang="en-US" dirty="0"/>
              <a:t>How have you done this in the past?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487" y="2151281"/>
            <a:ext cx="2779999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25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1820"/>
            <a:ext cx="3594597" cy="47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88397"/>
            <a:ext cx="3657600" cy="141577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ct val="0"/>
              </a:spcBef>
              <a:buNone/>
              <a:defRPr kumimoji="0" sz="43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/>
              <a:t>Here is our “Road Map”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6455"/>
            <a:ext cx="228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991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143" y="36195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Emphasizing the positive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96215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Hold high standards for yourself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Diverge from negativity </a:t>
            </a:r>
          </a:p>
          <a:p>
            <a:endParaRPr lang="en-US" dirty="0"/>
          </a:p>
          <a:p>
            <a:r>
              <a:rPr lang="en-US" dirty="0"/>
              <a:t>Consider when an instructor is discussing poor performance of a student in the FBO……</a:t>
            </a:r>
          </a:p>
        </p:txBody>
      </p:sp>
    </p:spTree>
    <p:extLst>
      <p:ext uri="{BB962C8B-B14F-4D97-AF65-F5344CB8AC3E}">
        <p14:creationId xmlns:p14="http://schemas.microsoft.com/office/powerpoint/2010/main" val="1439785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0550"/>
            <a:ext cx="7429500" cy="32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843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79449"/>
            <a:ext cx="7337425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649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" y="590550"/>
            <a:ext cx="4270322" cy="370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31885"/>
            <a:ext cx="4564063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895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3040" y="1139845"/>
            <a:ext cx="701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Evaluating Student Ability:</a:t>
            </a:r>
          </a:p>
          <a:p>
            <a:endParaRPr lang="en-US" dirty="0"/>
          </a:p>
          <a:p>
            <a:r>
              <a:rPr lang="en-US" dirty="0"/>
              <a:t>How do you know they are ready?</a:t>
            </a:r>
          </a:p>
          <a:p>
            <a:r>
              <a:rPr lang="en-US" dirty="0"/>
              <a:t>How do you let them learn?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2892445"/>
            <a:ext cx="701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Appropriate logging: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Flight Training as per CFR Pt 61 Maneuvers Trained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Practical Test Sign-offs     AC 61-65, Appendix 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3335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Instructor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4470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Aviation Instructors Handbook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2266950"/>
            <a:ext cx="62928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529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88595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“Learning is the acquisition of knowledge or understanding of a subject or skill through education, experience, practice, or study.”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8575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What is “Learning”</a:t>
            </a:r>
          </a:p>
        </p:txBody>
      </p:sp>
    </p:spTree>
    <p:extLst>
      <p:ext uri="{BB962C8B-B14F-4D97-AF65-F5344CB8AC3E}">
        <p14:creationId xmlns:p14="http://schemas.microsoft.com/office/powerpoint/2010/main" val="3441731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191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study Human Behavior to alter Human Behavior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0550"/>
            <a:ext cx="46228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1240" y="36883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David </a:t>
            </a:r>
            <a:r>
              <a:rPr lang="en-US" dirty="0" err="1"/>
              <a:t>Keirsey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40055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Learning styles and Teaching styles that are compatible facilitate learning</a:t>
            </a:r>
          </a:p>
        </p:txBody>
      </p:sp>
    </p:spTree>
    <p:extLst>
      <p:ext uri="{BB962C8B-B14F-4D97-AF65-F5344CB8AC3E}">
        <p14:creationId xmlns:p14="http://schemas.microsoft.com/office/powerpoint/2010/main" val="3780848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01675"/>
            <a:ext cx="456406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0931" y="177284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Describe these needs and how they would affect a flight lesson</a:t>
            </a:r>
          </a:p>
        </p:txBody>
      </p:sp>
    </p:spTree>
    <p:extLst>
      <p:ext uri="{BB962C8B-B14F-4D97-AF65-F5344CB8AC3E}">
        <p14:creationId xmlns:p14="http://schemas.microsoft.com/office/powerpoint/2010/main" val="749732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5750"/>
            <a:ext cx="50831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64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4321" y="361559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Course Elements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1171018"/>
            <a:ext cx="7010400" cy="170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Fundamentals of Instructing   (How to teach)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Technical Subject Areas  (What to teach)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Right seat competency (Teach in the aircraft)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Instructor Duties and Responsibilities (What needs to be taught)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81350"/>
            <a:ext cx="248038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810000" y="3409950"/>
            <a:ext cx="1447800" cy="702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57990"/>
            <a:ext cx="21463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5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0550"/>
            <a:ext cx="5418137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371475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Describe the defense mechanisms and how they may surface during flight training</a:t>
            </a:r>
          </a:p>
        </p:txBody>
      </p:sp>
    </p:spTree>
    <p:extLst>
      <p:ext uri="{BB962C8B-B14F-4D97-AF65-F5344CB8AC3E}">
        <p14:creationId xmlns:p14="http://schemas.microsoft.com/office/powerpoint/2010/main" val="3579945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0432" y="36195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 two most common characteristics of the defense mechanisms?</a:t>
            </a:r>
          </a:p>
          <a:p>
            <a:endParaRPr lang="en-US" sz="2400" dirty="0"/>
          </a:p>
          <a:p>
            <a:r>
              <a:rPr lang="en-US" sz="2400" dirty="0"/>
              <a:t>In other words, what is an individual trying to do by using them?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2324"/>
            <a:ext cx="7391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6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1876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33068"/>
            <a:ext cx="3009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4754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Anxiety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343150"/>
            <a:ext cx="73914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The “Downward Spiral”</a:t>
            </a:r>
          </a:p>
        </p:txBody>
      </p:sp>
    </p:spTree>
    <p:extLst>
      <p:ext uri="{BB962C8B-B14F-4D97-AF65-F5344CB8AC3E}">
        <p14:creationId xmlns:p14="http://schemas.microsoft.com/office/powerpoint/2010/main" val="37726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381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Inappropriate Reactions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3068"/>
            <a:ext cx="1524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4028" y="112395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Locking at controls…..</a:t>
            </a:r>
          </a:p>
          <a:p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7"/>
          <a:stretch/>
        </p:blipFill>
        <p:spPr bwMode="auto">
          <a:xfrm>
            <a:off x="685801" y="1923474"/>
            <a:ext cx="5349240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856" y="2407240"/>
            <a:ext cx="70866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How would you handle an abnormal reaction during the course of training?</a:t>
            </a:r>
          </a:p>
        </p:txBody>
      </p:sp>
    </p:spTree>
    <p:extLst>
      <p:ext uri="{BB962C8B-B14F-4D97-AF65-F5344CB8AC3E}">
        <p14:creationId xmlns:p14="http://schemas.microsoft.com/office/powerpoint/2010/main" val="22810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16" y="285750"/>
            <a:ext cx="104916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1733550"/>
            <a:ext cx="1761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Malcolm Knowles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" y="285750"/>
            <a:ext cx="7447942" cy="410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69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32560" y="269923"/>
            <a:ext cx="7406640" cy="1104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Chapter 3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32560" y="1387548"/>
            <a:ext cx="740664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/>
              <a:t>Aviation Instructors Handbook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66950"/>
            <a:ext cx="62928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38800" y="241935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5670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742950"/>
            <a:ext cx="82962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81350"/>
            <a:ext cx="8435975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9636" y="20955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Basic Communication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64795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forget!    Listening and Feedback!</a:t>
            </a:r>
          </a:p>
        </p:txBody>
      </p:sp>
    </p:spTree>
    <p:extLst>
      <p:ext uri="{BB962C8B-B14F-4D97-AF65-F5344CB8AC3E}">
        <p14:creationId xmlns:p14="http://schemas.microsoft.com/office/powerpoint/2010/main" val="22095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819150"/>
            <a:ext cx="837406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95350"/>
            <a:ext cx="3581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Barriers to Effective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703245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9550"/>
            <a:ext cx="7467600" cy="510778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Methods to we will use to develop Communication Skills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281386"/>
              </p:ext>
            </p:extLst>
          </p:nvPr>
        </p:nvGraphicFramePr>
        <p:xfrm>
          <a:off x="533400" y="971550"/>
          <a:ext cx="51816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2.bp.blogspot.com/-oosfHukjuYo/UR-0ZohMkEI/AAAAAAAAMP8/JPltHPC4mkQ/s1600/Communic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57350"/>
            <a:ext cx="3267075" cy="183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115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04950"/>
            <a:ext cx="8229600" cy="1055608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do you plan on developing your communication skills as a practicing CFI?</a:t>
            </a:r>
          </a:p>
        </p:txBody>
      </p:sp>
    </p:spTree>
    <p:extLst>
      <p:ext uri="{BB962C8B-B14F-4D97-AF65-F5344CB8AC3E}">
        <p14:creationId xmlns:p14="http://schemas.microsoft.com/office/powerpoint/2010/main" val="151015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335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How to study and prepare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" y="2876550"/>
            <a:ext cx="5368926" cy="10215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b="1" u="sng">
                <a:solidFill>
                  <a:prstClr val="black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Right Seat </a:t>
            </a:r>
          </a:p>
          <a:p>
            <a:r>
              <a:rPr lang="en-US" b="0" u="none" dirty="0"/>
              <a:t>Flight Training with Instructor flying and teaching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819150"/>
            <a:ext cx="4129088" cy="10215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b="1" u="sng" dirty="0">
                <a:solidFill>
                  <a:prstClr val="black"/>
                </a:solidFill>
              </a:rPr>
              <a:t>FOI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Read prior to class and discuss in class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52699" y="1631608"/>
            <a:ext cx="4641850" cy="10215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u="sng" dirty="0">
                <a:solidFill>
                  <a:prstClr val="black"/>
                </a:solidFill>
              </a:rPr>
              <a:t>Technical Subject Areas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Prepare lessons and teach to class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48200" y="4019550"/>
            <a:ext cx="4114800" cy="10215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u="sng" dirty="0">
                <a:solidFill>
                  <a:prstClr val="black"/>
                </a:solidFill>
              </a:rPr>
              <a:t>Duties and Responsibilities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 Discuss progressively</a:t>
            </a:r>
          </a:p>
        </p:txBody>
      </p:sp>
    </p:spTree>
    <p:extLst>
      <p:ext uri="{BB962C8B-B14F-4D97-AF65-F5344CB8AC3E}">
        <p14:creationId xmlns:p14="http://schemas.microsoft.com/office/powerpoint/2010/main" val="277180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0955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Recap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89535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Basics of being a CFI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Human behavior basics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Communication skills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333375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FOI Written test</a:t>
            </a:r>
          </a:p>
          <a:p>
            <a:pPr algn="ctr"/>
            <a:r>
              <a:rPr lang="en-US" sz="2800" dirty="0"/>
              <a:t>Chapters 1, 3, and 7</a:t>
            </a:r>
          </a:p>
        </p:txBody>
      </p:sp>
    </p:spTree>
    <p:extLst>
      <p:ext uri="{BB962C8B-B14F-4D97-AF65-F5344CB8AC3E}">
        <p14:creationId xmlns:p14="http://schemas.microsoft.com/office/powerpoint/2010/main" val="34769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0679"/>
            <a:ext cx="41021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9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81150"/>
            <a:ext cx="54673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89535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Guided Discussion Format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809750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2904" r="32171" b="71924"/>
          <a:stretch/>
        </p:blipFill>
        <p:spPr bwMode="auto">
          <a:xfrm>
            <a:off x="2944131" y="285750"/>
            <a:ext cx="3294744" cy="33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02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FAA Practical Test Standards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57350"/>
            <a:ext cx="5495827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71" y="157638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areas taught by applicants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55" y="1945719"/>
            <a:ext cx="3309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Duration = 20 mins – 2 hours</a:t>
            </a:r>
          </a:p>
          <a:p>
            <a:endParaRPr lang="en-US" dirty="0"/>
          </a:p>
          <a:p>
            <a:r>
              <a:rPr lang="en-US" dirty="0"/>
              <a:t>Criteria = Pilots Handbook of Aeronautical Knowledge at minimum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86" y="209550"/>
            <a:ext cx="3076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160" y="3156347"/>
            <a:ext cx="1454229" cy="188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70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FAA Practical Test Standards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71683"/>
            <a:ext cx="3810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67150"/>
            <a:ext cx="3171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4350"/>
            <a:ext cx="3076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21795"/>
            <a:ext cx="2481263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093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1781</TotalTime>
  <Words>826</Words>
  <Application>Microsoft Office PowerPoint</Application>
  <PresentationFormat>On-screen Show (16:9)</PresentationFormat>
  <Paragraphs>142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Gill Sans MT</vt:lpstr>
      <vt:lpstr>Verdana</vt:lpstr>
      <vt:lpstr>Wingdings</vt:lpstr>
      <vt:lpstr>Wingdings 2</vt:lpstr>
      <vt:lpstr>Solstice</vt:lpstr>
      <vt:lpstr>Certificated Flight Instructor </vt:lpstr>
      <vt:lpstr>What does Adam need to do?</vt:lpstr>
      <vt:lpstr>PowerPoint Presentation</vt:lpstr>
      <vt:lpstr>PowerPoint Presentation</vt:lpstr>
      <vt:lpstr>PowerPoint Presentation</vt:lpstr>
      <vt:lpstr>Standards</vt:lpstr>
      <vt:lpstr>PowerPoint Presentation</vt:lpstr>
      <vt:lpstr>Standards</vt:lpstr>
      <vt:lpstr>Standards</vt:lpstr>
      <vt:lpstr>Standards</vt:lpstr>
      <vt:lpstr>Standards</vt:lpstr>
      <vt:lpstr>Standards</vt:lpstr>
      <vt:lpstr>Standards</vt:lpstr>
      <vt:lpstr>Standards</vt:lpstr>
      <vt:lpstr>PowerPoint Presentation</vt:lpstr>
      <vt:lpstr>PowerPoint Presentation</vt:lpstr>
      <vt:lpstr>Fundamentals of Instructing</vt:lpstr>
      <vt:lpstr>PowerPoint Presentation</vt:lpstr>
      <vt:lpstr>Chapter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Certificated Flight Instructor</dc:title>
  <dc:creator>adam stoughton</dc:creator>
  <cp:lastModifiedBy>Adam Stoughton</cp:lastModifiedBy>
  <cp:revision>23</cp:revision>
  <dcterms:created xsi:type="dcterms:W3CDTF">2006-08-16T00:00:00Z</dcterms:created>
  <dcterms:modified xsi:type="dcterms:W3CDTF">2020-01-17T14:54:50Z</dcterms:modified>
</cp:coreProperties>
</file>